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65" r:id="rId2"/>
    <p:sldId id="271" r:id="rId3"/>
    <p:sldId id="272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4" d="100"/>
          <a:sy n="104" d="100"/>
        </p:scale>
        <p:origin x="-792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Voxels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Text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Voxelfont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Elements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explained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07" y="1085711"/>
            <a:ext cx="8014249" cy="50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Hudgets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HUD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„</a:t>
            </a:r>
            <a:r>
              <a:rPr lang="de-DE" dirty="0" err="1" smtClean="0"/>
              <a:t>Hudgets</a:t>
            </a:r>
            <a:r>
              <a:rPr lang="de-DE" dirty="0" smtClean="0"/>
              <a:t>“ (HUD-</a:t>
            </a:r>
            <a:r>
              <a:rPr lang="de-DE" dirty="0" err="1" smtClean="0"/>
              <a:t>Widgets</a:t>
            </a:r>
            <a:r>
              <a:rPr lang="de-DE" dirty="0" smtClean="0"/>
              <a:t>)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update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r>
              <a:rPr lang="de-DE" dirty="0" smtClean="0"/>
              <a:t>,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ObjectHudgets</a:t>
            </a:r>
            <a:r>
              <a:rPr lang="de-DE" dirty="0" smtClean="0"/>
              <a:t> 	</a:t>
            </a:r>
            <a:r>
              <a:rPr lang="de-DE" dirty="0" err="1" smtClean="0"/>
              <a:t>mark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Worldobjects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Crosshair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AimHelper</a:t>
            </a:r>
            <a:r>
              <a:rPr lang="de-DE" dirty="0" smtClean="0"/>
              <a:t> </a:t>
            </a: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aim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a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TextHudgets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Buttons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95" y="2562606"/>
            <a:ext cx="699399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83" y="2562606"/>
            <a:ext cx="870528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44" y="4390263"/>
            <a:ext cx="929259" cy="63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5" y="3480435"/>
            <a:ext cx="866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75" y="5417820"/>
            <a:ext cx="393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5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Spherical</a:t>
            </a:r>
            <a:r>
              <a:rPr lang="de-DE" dirty="0" smtClean="0"/>
              <a:t> 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/>
              <a:t>.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631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149</Words>
  <Application>Microsoft Office PowerPoint</Application>
  <PresentationFormat>Benutzerdefiniert</PresentationFormat>
  <Paragraphs>41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powerpoint_hpi_cgs_wide</vt:lpstr>
      <vt:lpstr>HUD</vt:lpstr>
      <vt:lpstr>HUD explained</vt:lpstr>
      <vt:lpstr>Hudgets</vt:lpstr>
      <vt:lpstr>Spherical HUD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Owner</cp:lastModifiedBy>
  <cp:revision>52</cp:revision>
  <dcterms:created xsi:type="dcterms:W3CDTF">2013-10-30T14:23:30Z</dcterms:created>
  <dcterms:modified xsi:type="dcterms:W3CDTF">2014-03-23T15:49:59Z</dcterms:modified>
</cp:coreProperties>
</file>